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未命名的章節" id="{36DEDA5C-DBB4-4963-8E68-D4D8BC0A98E0}">
          <p14:sldIdLst/>
        </p14:section>
        <p14:section name="未命名的章節" id="{DC25AB7C-3C12-43A2-80DE-07630DED6F7C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4" d="100"/>
          <a:sy n="54" d="100"/>
        </p:scale>
        <p:origin x="39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蔡曉蘭" userId="bb158bc9-b866-40a2-8f35-4444c5ab60d6" providerId="ADAL" clId="{702796C1-8515-4E7F-96FC-D523B7666127}"/>
    <pc:docChg chg="modSld">
      <pc:chgData name="蔡曉蘭" userId="bb158bc9-b866-40a2-8f35-4444c5ab60d6" providerId="ADAL" clId="{702796C1-8515-4E7F-96FC-D523B7666127}" dt="2024-03-27T11:00:03.509" v="0" actId="13926"/>
      <pc:docMkLst>
        <pc:docMk/>
      </pc:docMkLst>
      <pc:sldChg chg="modSp">
        <pc:chgData name="蔡曉蘭" userId="bb158bc9-b866-40a2-8f35-4444c5ab60d6" providerId="ADAL" clId="{702796C1-8515-4E7F-96FC-D523B7666127}" dt="2024-03-27T11:00:03.509" v="0" actId="13926"/>
        <pc:sldMkLst>
          <pc:docMk/>
          <pc:sldMk cId="2021288421" sldId="256"/>
        </pc:sldMkLst>
        <pc:spChg chg="mod">
          <ac:chgData name="蔡曉蘭" userId="bb158bc9-b866-40a2-8f35-4444c5ab60d6" providerId="ADAL" clId="{702796C1-8515-4E7F-96FC-D523B7666127}" dt="2024-03-27T11:00:03.509" v="0" actId="13926"/>
          <ac:spMkLst>
            <pc:docMk/>
            <pc:sldMk cId="2021288421" sldId="256"/>
            <ac:spMk id="3" creationId="{99668B3A-2B7F-46E2-8F91-995AF786E87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FAA6-4494-4E45-AF66-05378FA28892}" type="datetimeFigureOut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50B4-278C-4E9D-A11E-6604F144D5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8914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FAA6-4494-4E45-AF66-05378FA28892}" type="datetimeFigureOut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50B4-278C-4E9D-A11E-6604F144D5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6126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FAA6-4494-4E45-AF66-05378FA28892}" type="datetimeFigureOut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50B4-278C-4E9D-A11E-6604F144D52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76922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FAA6-4494-4E45-AF66-05378FA28892}" type="datetimeFigureOut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50B4-278C-4E9D-A11E-6604F144D5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60242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FAA6-4494-4E45-AF66-05378FA28892}" type="datetimeFigureOut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50B4-278C-4E9D-A11E-6604F144D52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98483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FAA6-4494-4E45-AF66-05378FA28892}" type="datetimeFigureOut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50B4-278C-4E9D-A11E-6604F144D5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39014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FAA6-4494-4E45-AF66-05378FA28892}" type="datetimeFigureOut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50B4-278C-4E9D-A11E-6604F144D5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23082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FAA6-4494-4E45-AF66-05378FA28892}" type="datetimeFigureOut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50B4-278C-4E9D-A11E-6604F144D5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8389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FAA6-4494-4E45-AF66-05378FA28892}" type="datetimeFigureOut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50B4-278C-4E9D-A11E-6604F144D5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0538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FAA6-4494-4E45-AF66-05378FA28892}" type="datetimeFigureOut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50B4-278C-4E9D-A11E-6604F144D5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240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FAA6-4494-4E45-AF66-05378FA28892}" type="datetimeFigureOut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50B4-278C-4E9D-A11E-6604F144D5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5105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FAA6-4494-4E45-AF66-05378FA28892}" type="datetimeFigureOut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50B4-278C-4E9D-A11E-6604F144D5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4061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FAA6-4494-4E45-AF66-05378FA28892}" type="datetimeFigureOut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50B4-278C-4E9D-A11E-6604F144D5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0892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FAA6-4494-4E45-AF66-05378FA28892}" type="datetimeFigureOut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50B4-278C-4E9D-A11E-6604F144D5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36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FAA6-4494-4E45-AF66-05378FA28892}" type="datetimeFigureOut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50B4-278C-4E9D-A11E-6604F144D5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614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FAA6-4494-4E45-AF66-05378FA28892}" type="datetimeFigureOut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50B4-278C-4E9D-A11E-6604F144D5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309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9FAA6-4494-4E45-AF66-05378FA28892}" type="datetimeFigureOut">
              <a:rPr lang="zh-TW" altLang="en-US" smtClean="0"/>
              <a:t>2024/4/2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F3850B4-278C-4E9D-A11E-6604F144D5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3065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onderfulhall.com.tw/" TargetMode="External"/><Relationship Id="rId3" Type="http://schemas.openxmlformats.org/officeDocument/2006/relationships/hyperlink" Target="https://reurl.cc/nLabyX" TargetMode="External"/><Relationship Id="rId7" Type="http://schemas.openxmlformats.org/officeDocument/2006/relationships/hyperlink" Target="http://www.chamotel.com.tw/zh-tw" TargetMode="External"/><Relationship Id="rId2" Type="http://schemas.openxmlformats.org/officeDocument/2006/relationships/hyperlink" Target="https://xinzhuang.chateaudechine.com/tw/index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yidear-hotel.com/" TargetMode="External"/><Relationship Id="rId5" Type="http://schemas.openxmlformats.org/officeDocument/2006/relationships/hyperlink" Target="https://reurl.cc/GK8Yrv" TargetMode="External"/><Relationship Id="rId4" Type="http://schemas.openxmlformats.org/officeDocument/2006/relationships/hyperlink" Target="https://www.hotel-intrendy.com/" TargetMode="External"/><Relationship Id="rId9" Type="http://schemas.openxmlformats.org/officeDocument/2006/relationships/hyperlink" Target="https://www.facebook.com/profile.php?id=10007131147992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7E0C08E-9DBE-449F-B3CE-812DE0A320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6667" y="177800"/>
            <a:ext cx="4123426" cy="817499"/>
          </a:xfrm>
        </p:spPr>
        <p:txBody>
          <a:bodyPr/>
          <a:lstStyle/>
          <a:p>
            <a:pPr algn="l"/>
            <a:r>
              <a:rPr lang="zh-TW" altLang="en-US" sz="4400" dirty="0"/>
              <a:t>住宿資訊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99668B3A-2B7F-46E2-8F91-995AF786E8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1903" y="995300"/>
            <a:ext cx="9878364" cy="4863634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zh-TW" altLang="en-US" sz="5600" dirty="0">
                <a:solidFill>
                  <a:schemeClr val="tx1"/>
                </a:solidFill>
              </a:rPr>
              <a:t>輔仁大學遴近飯店資訊如下：</a:t>
            </a:r>
            <a:r>
              <a:rPr lang="en-US" altLang="zh-TW" sz="5600" dirty="0">
                <a:solidFill>
                  <a:schemeClr val="tx1"/>
                </a:solidFill>
              </a:rPr>
              <a:t>(</a:t>
            </a:r>
            <a:r>
              <a:rPr lang="zh-TW" altLang="en-US" sz="5600" dirty="0">
                <a:solidFill>
                  <a:schemeClr val="tx1"/>
                </a:solidFill>
              </a:rPr>
              <a:t>實際優惠內容以商家提供為主</a:t>
            </a:r>
            <a:r>
              <a:rPr lang="en-US" altLang="zh-TW" sz="5600" dirty="0">
                <a:solidFill>
                  <a:schemeClr val="tx1"/>
                </a:solidFill>
              </a:rPr>
              <a:t>,</a:t>
            </a:r>
            <a:r>
              <a:rPr lang="zh-TW" altLang="en-US" sz="5600" dirty="0">
                <a:solidFill>
                  <a:schemeClr val="tx1"/>
                </a:solidFill>
              </a:rPr>
              <a:t>部份商家遴近捷運站</a:t>
            </a:r>
            <a:r>
              <a:rPr lang="en-US" altLang="zh-TW" sz="5600" dirty="0">
                <a:solidFill>
                  <a:schemeClr val="tx1"/>
                </a:solidFill>
              </a:rPr>
              <a:t>)</a:t>
            </a:r>
          </a:p>
          <a:p>
            <a:pPr marL="285750" indent="-285750" algn="l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zh-TW" altLang="en-US" sz="5600" dirty="0">
                <a:solidFill>
                  <a:schemeClr val="tx1"/>
                </a:solidFill>
              </a:rPr>
              <a:t>新莊翰品酒店：</a:t>
            </a:r>
            <a:r>
              <a:rPr lang="en-US" altLang="zh-TW" sz="5600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https://xinzhuang.chateaudechine.com/tw/index</a:t>
            </a:r>
            <a:r>
              <a:rPr lang="zh-TW" altLang="en-US" sz="5600" dirty="0">
                <a:solidFill>
                  <a:schemeClr val="tx1"/>
                </a:solidFill>
              </a:rPr>
              <a:t>，</a:t>
            </a:r>
            <a:r>
              <a:rPr lang="en-US" altLang="zh-TW" sz="5600" dirty="0">
                <a:solidFill>
                  <a:schemeClr val="tx1"/>
                </a:solidFill>
              </a:rPr>
              <a:t>(</a:t>
            </a:r>
            <a:r>
              <a:rPr lang="zh-TW" altLang="en-US" sz="5600" dirty="0">
                <a:solidFill>
                  <a:schemeClr val="tx1"/>
                </a:solidFill>
              </a:rPr>
              <a:t>離輔仁大學正門</a:t>
            </a:r>
            <a:r>
              <a:rPr lang="en-US" altLang="zh-TW" sz="5600" dirty="0">
                <a:solidFill>
                  <a:schemeClr val="tx1"/>
                </a:solidFill>
              </a:rPr>
              <a:t>2.6Km)</a:t>
            </a:r>
          </a:p>
          <a:p>
            <a:pPr marL="285750" indent="-285750" algn="l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zh-TW" altLang="en-US" sz="5600" dirty="0">
                <a:solidFill>
                  <a:schemeClr val="tx1"/>
                </a:solidFill>
              </a:rPr>
              <a:t>台麗精品旅店：</a:t>
            </a:r>
            <a:r>
              <a:rPr lang="en-US" altLang="zh-TW" sz="560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https://reurl.cc/nLabyX</a:t>
            </a:r>
            <a:r>
              <a:rPr lang="zh-TW" altLang="en-US" sz="5600" dirty="0">
                <a:solidFill>
                  <a:schemeClr val="tx1"/>
                </a:solidFill>
              </a:rPr>
              <a:t>，離輔仁大學</a:t>
            </a:r>
            <a:r>
              <a:rPr lang="en-US" altLang="zh-TW" sz="5600" dirty="0">
                <a:solidFill>
                  <a:schemeClr val="tx1"/>
                </a:solidFill>
              </a:rPr>
              <a:t>0.9Km(</a:t>
            </a:r>
            <a:r>
              <a:rPr lang="zh-TW" altLang="en-US" sz="5600" dirty="0">
                <a:solidFill>
                  <a:schemeClr val="tx1"/>
                </a:solidFill>
              </a:rPr>
              <a:t>近學校後門，離會場較近</a:t>
            </a:r>
            <a:r>
              <a:rPr lang="en-US" altLang="zh-TW" sz="5600" dirty="0">
                <a:solidFill>
                  <a:schemeClr val="tx1"/>
                </a:solidFill>
              </a:rPr>
              <a:t>)</a:t>
            </a:r>
          </a:p>
          <a:p>
            <a:pPr marL="285750" indent="-285750" algn="l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zh-TW" altLang="en-US" sz="5600" dirty="0">
                <a:solidFill>
                  <a:schemeClr val="tx1"/>
                </a:solidFill>
              </a:rPr>
              <a:t>麗京棧酒店：</a:t>
            </a:r>
            <a:r>
              <a:rPr lang="en-US" altLang="zh-TW" sz="5600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https://www.hotel-intrendy.com/</a:t>
            </a:r>
            <a:r>
              <a:rPr lang="zh-TW" altLang="en-US" sz="5600" dirty="0">
                <a:solidFill>
                  <a:schemeClr val="tx1"/>
                </a:solidFill>
              </a:rPr>
              <a:t>，離輔仁大學</a:t>
            </a:r>
            <a:r>
              <a:rPr lang="en-US" altLang="zh-TW" sz="5600" dirty="0">
                <a:solidFill>
                  <a:schemeClr val="tx1"/>
                </a:solidFill>
              </a:rPr>
              <a:t>1.3Km(</a:t>
            </a:r>
            <a:r>
              <a:rPr lang="zh-TW" altLang="en-US" sz="5600" dirty="0">
                <a:solidFill>
                  <a:schemeClr val="tx1"/>
                </a:solidFill>
              </a:rPr>
              <a:t>建議搭乘</a:t>
            </a:r>
            <a:r>
              <a:rPr lang="en-US" altLang="zh-TW" sz="5600" dirty="0">
                <a:solidFill>
                  <a:schemeClr val="tx1"/>
                </a:solidFill>
              </a:rPr>
              <a:t>898</a:t>
            </a:r>
            <a:r>
              <a:rPr lang="zh-TW" altLang="en-US" sz="5600" dirty="0">
                <a:solidFill>
                  <a:schemeClr val="tx1"/>
                </a:solidFill>
              </a:rPr>
              <a:t>號公車至輔大醫院站，步行至會場</a:t>
            </a:r>
            <a:r>
              <a:rPr lang="en-US" altLang="zh-TW" sz="5600" dirty="0">
                <a:solidFill>
                  <a:schemeClr val="tx1"/>
                </a:solidFill>
              </a:rPr>
              <a:t>)</a:t>
            </a:r>
          </a:p>
          <a:p>
            <a:pPr marL="285750" indent="-285750" algn="l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zh-TW" altLang="en-US" sz="5600" dirty="0">
                <a:solidFill>
                  <a:schemeClr val="tx1"/>
                </a:solidFill>
                <a:highlight>
                  <a:srgbClr val="FFFF00"/>
                </a:highlight>
              </a:rPr>
              <a:t>新莊凱悦嘉軒酒店</a:t>
            </a:r>
            <a:r>
              <a:rPr lang="zh-TW" altLang="en-US" sz="5600" dirty="0">
                <a:solidFill>
                  <a:schemeClr val="tx1"/>
                </a:solidFill>
              </a:rPr>
              <a:t>：</a:t>
            </a:r>
            <a:r>
              <a:rPr lang="en-US" altLang="zh-TW" sz="560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https://reurl.cc/GK8Yrv</a:t>
            </a:r>
            <a:r>
              <a:rPr lang="zh-TW" altLang="en-US" sz="5600" dirty="0">
                <a:solidFill>
                  <a:schemeClr val="tx1"/>
                </a:solidFill>
              </a:rPr>
              <a:t>，（離輔仁大學正門</a:t>
            </a:r>
            <a:r>
              <a:rPr lang="en-US" altLang="zh-TW" sz="5600" dirty="0">
                <a:solidFill>
                  <a:schemeClr val="tx1"/>
                </a:solidFill>
              </a:rPr>
              <a:t>3.5Km</a:t>
            </a:r>
            <a:r>
              <a:rPr lang="zh-TW" altLang="en-US" sz="5600" dirty="0">
                <a:solidFill>
                  <a:schemeClr val="tx1"/>
                </a:solidFill>
              </a:rPr>
              <a:t>）</a:t>
            </a:r>
            <a:endParaRPr lang="en-US" altLang="zh-TW" sz="5600" dirty="0">
              <a:solidFill>
                <a:schemeClr val="tx1"/>
              </a:solidFill>
            </a:endParaRPr>
          </a:p>
          <a:p>
            <a:pPr marL="285750" indent="-285750" algn="l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zh-TW" altLang="en-US" sz="5600" dirty="0">
                <a:solidFill>
                  <a:schemeClr val="tx1"/>
                </a:solidFill>
              </a:rPr>
              <a:t>驛德世紀酒店：</a:t>
            </a:r>
            <a:r>
              <a:rPr lang="en-US" altLang="zh-TW" sz="5600" dirty="0">
                <a:solidFill>
                  <a:schemeClr val="tx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http://www.yidear-hotel.com/</a:t>
            </a:r>
            <a:r>
              <a:rPr lang="zh-TW" altLang="en-US" sz="5600" dirty="0">
                <a:solidFill>
                  <a:schemeClr val="tx1"/>
                </a:solidFill>
              </a:rPr>
              <a:t>，（離輔仁大學正門</a:t>
            </a:r>
            <a:r>
              <a:rPr lang="en-US" altLang="zh-TW" sz="5600" dirty="0">
                <a:solidFill>
                  <a:schemeClr val="tx1"/>
                </a:solidFill>
              </a:rPr>
              <a:t>0.8Km(</a:t>
            </a:r>
            <a:r>
              <a:rPr lang="zh-TW" altLang="en-US" sz="5600" dirty="0">
                <a:solidFill>
                  <a:schemeClr val="tx1"/>
                </a:solidFill>
              </a:rPr>
              <a:t>建議直接步行</a:t>
            </a:r>
            <a:r>
              <a:rPr lang="en-US" altLang="zh-TW" sz="5600" dirty="0">
                <a:solidFill>
                  <a:schemeClr val="tx1"/>
                </a:solidFill>
              </a:rPr>
              <a:t>)</a:t>
            </a:r>
            <a:r>
              <a:rPr lang="zh-TW" altLang="en-US" sz="5600" dirty="0">
                <a:solidFill>
                  <a:schemeClr val="tx1"/>
                </a:solidFill>
              </a:rPr>
              <a:t>）</a:t>
            </a:r>
            <a:endParaRPr lang="en-US" altLang="zh-TW" sz="5600" dirty="0">
              <a:solidFill>
                <a:schemeClr val="tx1"/>
              </a:solidFill>
            </a:endParaRPr>
          </a:p>
          <a:p>
            <a:pPr marL="285750" indent="-285750" algn="l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zh-TW" altLang="en-US" sz="5600" dirty="0">
                <a:solidFill>
                  <a:schemeClr val="tx1"/>
                </a:solidFill>
              </a:rPr>
              <a:t>香奈爾精品</a:t>
            </a:r>
            <a:r>
              <a:rPr lang="en-US" altLang="zh-TW" sz="5600" dirty="0">
                <a:solidFill>
                  <a:schemeClr val="tx1"/>
                </a:solidFill>
              </a:rPr>
              <a:t>Motel</a:t>
            </a:r>
            <a:r>
              <a:rPr lang="zh-TW" altLang="en-US" sz="5600" dirty="0">
                <a:solidFill>
                  <a:schemeClr val="tx1"/>
                </a:solidFill>
              </a:rPr>
              <a:t>：</a:t>
            </a:r>
            <a:r>
              <a:rPr lang="en-US" altLang="zh-TW" sz="5600" dirty="0">
                <a:solidFill>
                  <a:schemeClr val="tx1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http://www.chamotel.com.tw/zh-tw</a:t>
            </a:r>
            <a:r>
              <a:rPr lang="zh-TW" altLang="en-US" sz="5600" dirty="0">
                <a:solidFill>
                  <a:schemeClr val="tx1"/>
                </a:solidFill>
              </a:rPr>
              <a:t>，（離輔仁大學正門</a:t>
            </a:r>
            <a:r>
              <a:rPr lang="en-US" altLang="zh-TW" sz="5600" dirty="0">
                <a:solidFill>
                  <a:schemeClr val="tx1"/>
                </a:solidFill>
              </a:rPr>
              <a:t>0.8Km(</a:t>
            </a:r>
            <a:r>
              <a:rPr lang="zh-TW" altLang="en-US" sz="5600" dirty="0">
                <a:solidFill>
                  <a:schemeClr val="tx1"/>
                </a:solidFill>
              </a:rPr>
              <a:t>建議直接步行</a:t>
            </a:r>
            <a:r>
              <a:rPr lang="en-US" altLang="zh-TW" sz="5600" dirty="0">
                <a:solidFill>
                  <a:schemeClr val="tx1"/>
                </a:solidFill>
              </a:rPr>
              <a:t>)</a:t>
            </a:r>
            <a:r>
              <a:rPr lang="zh-TW" altLang="en-US" sz="5600" dirty="0">
                <a:solidFill>
                  <a:schemeClr val="tx1"/>
                </a:solidFill>
              </a:rPr>
              <a:t>）</a:t>
            </a:r>
            <a:endParaRPr lang="en-US" altLang="zh-TW" sz="5600" dirty="0">
              <a:solidFill>
                <a:schemeClr val="tx1"/>
              </a:solidFill>
            </a:endParaRPr>
          </a:p>
          <a:p>
            <a:pPr marL="285750" indent="-285750" algn="l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zh-TW" altLang="en-US" sz="5600" dirty="0">
                <a:solidFill>
                  <a:schemeClr val="tx1"/>
                </a:solidFill>
              </a:rPr>
              <a:t>大觀商旅</a:t>
            </a:r>
            <a:r>
              <a:rPr lang="en-US" altLang="zh-TW" sz="5600" dirty="0">
                <a:solidFill>
                  <a:schemeClr val="tx1"/>
                </a:solidFill>
              </a:rPr>
              <a:t>https://hotelpurity.com/</a:t>
            </a:r>
            <a:r>
              <a:rPr lang="zh-TW" altLang="en-US" sz="5600" dirty="0">
                <a:solidFill>
                  <a:schemeClr val="tx1"/>
                </a:solidFill>
              </a:rPr>
              <a:t>，（離輔仁大學正門</a:t>
            </a:r>
            <a:r>
              <a:rPr lang="en-US" altLang="zh-TW" sz="5600" dirty="0">
                <a:solidFill>
                  <a:schemeClr val="tx1"/>
                </a:solidFill>
              </a:rPr>
              <a:t>2.1Km</a:t>
            </a:r>
            <a:r>
              <a:rPr lang="zh-TW" altLang="en-US" sz="5600" dirty="0">
                <a:solidFill>
                  <a:schemeClr val="tx1"/>
                </a:solidFill>
              </a:rPr>
              <a:t>）</a:t>
            </a:r>
            <a:endParaRPr lang="en-US" altLang="zh-TW" sz="5600" dirty="0">
              <a:solidFill>
                <a:schemeClr val="tx1"/>
              </a:solidFill>
            </a:endParaRPr>
          </a:p>
          <a:p>
            <a:pPr marL="182880" indent="-342900" algn="l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zh-TW" altLang="en-US" sz="5600" dirty="0">
                <a:solidFill>
                  <a:schemeClr val="tx1"/>
                </a:solidFill>
              </a:rPr>
              <a:t>真的好晶漾會館</a:t>
            </a:r>
            <a:r>
              <a:rPr lang="en-US" altLang="zh-TW" sz="5600" dirty="0">
                <a:solidFill>
                  <a:schemeClr val="tx1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http://www.wonderfulhall.com.tw/</a:t>
            </a:r>
            <a:r>
              <a:rPr lang="zh-TW" altLang="en-US" sz="5600" dirty="0">
                <a:solidFill>
                  <a:schemeClr val="tx1"/>
                </a:solidFill>
              </a:rPr>
              <a:t>，（離輔仁大學正門</a:t>
            </a:r>
            <a:r>
              <a:rPr lang="en-US" altLang="zh-TW" sz="5600" dirty="0">
                <a:solidFill>
                  <a:schemeClr val="tx1"/>
                </a:solidFill>
              </a:rPr>
              <a:t>2.8Km</a:t>
            </a:r>
            <a:r>
              <a:rPr lang="zh-TW" altLang="en-US" sz="5600" dirty="0">
                <a:solidFill>
                  <a:schemeClr val="tx1"/>
                </a:solidFill>
              </a:rPr>
              <a:t>）</a:t>
            </a:r>
            <a:endParaRPr lang="en-US" altLang="zh-TW" sz="5600" dirty="0">
              <a:solidFill>
                <a:schemeClr val="tx1"/>
              </a:solidFill>
            </a:endParaRPr>
          </a:p>
          <a:p>
            <a:pPr marL="342900" indent="-342900" algn="l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zh-TW" altLang="en-US" sz="5600" dirty="0">
                <a:solidFill>
                  <a:schemeClr val="tx1"/>
                </a:solidFill>
              </a:rPr>
              <a:t>輔仁大學學人旅店</a:t>
            </a:r>
            <a:r>
              <a:rPr lang="en-US" altLang="zh-TW" sz="5600" dirty="0">
                <a:solidFill>
                  <a:schemeClr val="tx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https://www.facebook.com/profile.php?id=100071311479920</a:t>
            </a:r>
            <a:br>
              <a:rPr lang="en-US" altLang="zh-TW" sz="5600" dirty="0">
                <a:solidFill>
                  <a:schemeClr val="tx1"/>
                </a:solidFill>
              </a:rPr>
            </a:br>
            <a:r>
              <a:rPr lang="zh-TW" altLang="en-US" sz="5600" dirty="0">
                <a:solidFill>
                  <a:schemeClr val="tx1"/>
                </a:solidFill>
              </a:rPr>
              <a:t>在輔大校園內</a:t>
            </a:r>
            <a:br>
              <a:rPr lang="en-US" altLang="zh-TW" sz="5600" dirty="0">
                <a:solidFill>
                  <a:schemeClr val="tx1"/>
                </a:solidFill>
              </a:rPr>
            </a:br>
            <a:endParaRPr lang="en-US" altLang="zh-TW" sz="5600" dirty="0">
              <a:solidFill>
                <a:schemeClr val="tx1"/>
              </a:solidFill>
            </a:endParaRPr>
          </a:p>
          <a:p>
            <a:pPr algn="l">
              <a:lnSpc>
                <a:spcPct val="170000"/>
              </a:lnSpc>
              <a:spcBef>
                <a:spcPts val="0"/>
              </a:spcBef>
            </a:pPr>
            <a:r>
              <a:rPr lang="zh-TW" altLang="en-US" sz="4800" dirty="0">
                <a:solidFill>
                  <a:schemeClr val="tx1"/>
                </a:solidFill>
                <a:highlight>
                  <a:srgbClr val="FFFF00"/>
                </a:highlight>
              </a:rPr>
              <a:t>捷運輔大站１號出口可直達輔大正門</a:t>
            </a:r>
          </a:p>
        </p:txBody>
      </p:sp>
    </p:spTree>
    <p:extLst>
      <p:ext uri="{BB962C8B-B14F-4D97-AF65-F5344CB8AC3E}">
        <p14:creationId xmlns:p14="http://schemas.microsoft.com/office/powerpoint/2010/main" val="2021288421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122</TotalTime>
  <Words>246</Words>
  <Application>Microsoft Office PowerPoint</Application>
  <PresentationFormat>寬螢幕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Trebuchet MS</vt:lpstr>
      <vt:lpstr>Wingdings</vt:lpstr>
      <vt:lpstr>Wingdings 3</vt:lpstr>
      <vt:lpstr>多面向</vt:lpstr>
      <vt:lpstr>住宿資訊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住宿資訊</dc:title>
  <dc:creator>蔡曉蘭</dc:creator>
  <cp:lastModifiedBy>nutrition</cp:lastModifiedBy>
  <cp:revision>12</cp:revision>
  <dcterms:created xsi:type="dcterms:W3CDTF">2023-12-04T02:28:18Z</dcterms:created>
  <dcterms:modified xsi:type="dcterms:W3CDTF">2024-04-02T00:20:29Z</dcterms:modified>
</cp:coreProperties>
</file>